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5000">
        <p:split orient="vert" dir="in"/>
        <p:sndAc>
          <p:stSnd>
            <p:snd r:embed="rId1" name="push.wav"/>
          </p:stSnd>
        </p:sndAc>
      </p:transition>
    </mc:Choice>
    <mc:Fallback>
      <p:transition spd="slow" advTm="5000">
        <p:split orient="vert" dir="in"/>
        <p:sndAc>
          <p:stSnd>
            <p:snd r:embed="rId1" name="push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5000">
        <p:split orient="vert" dir="in"/>
        <p:sndAc>
          <p:stSnd>
            <p:snd r:embed="rId1" name="push.wav"/>
          </p:stSnd>
        </p:sndAc>
      </p:transition>
    </mc:Choice>
    <mc:Fallback>
      <p:transition spd="slow" advTm="5000">
        <p:split orient="vert" dir="in"/>
        <p:sndAc>
          <p:stSnd>
            <p:snd r:embed="rId1" name="push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5000">
        <p:split orient="vert" dir="in"/>
        <p:sndAc>
          <p:stSnd>
            <p:snd r:embed="rId1" name="push.wav"/>
          </p:stSnd>
        </p:sndAc>
      </p:transition>
    </mc:Choice>
    <mc:Fallback>
      <p:transition spd="slow" advTm="5000">
        <p:split orient="vert" dir="in"/>
        <p:sndAc>
          <p:stSnd>
            <p:snd r:embed="rId1" name="push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5000">
        <p:split orient="vert" dir="in"/>
        <p:sndAc>
          <p:stSnd>
            <p:snd r:embed="rId1" name="push.wav"/>
          </p:stSnd>
        </p:sndAc>
      </p:transition>
    </mc:Choice>
    <mc:Fallback>
      <p:transition spd="slow" advTm="5000">
        <p:split orient="vert" dir="in"/>
        <p:sndAc>
          <p:stSnd>
            <p:snd r:embed="rId1" name="push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5000">
        <p:split orient="vert" dir="in"/>
        <p:sndAc>
          <p:stSnd>
            <p:snd r:embed="rId1" name="push.wav"/>
          </p:stSnd>
        </p:sndAc>
      </p:transition>
    </mc:Choice>
    <mc:Fallback>
      <p:transition spd="slow" advTm="5000">
        <p:split orient="vert" dir="in"/>
        <p:sndAc>
          <p:stSnd>
            <p:snd r:embed="rId1" name="push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5000">
        <p:split orient="vert" dir="in"/>
        <p:sndAc>
          <p:stSnd>
            <p:snd r:embed="rId1" name="push.wav"/>
          </p:stSnd>
        </p:sndAc>
      </p:transition>
    </mc:Choice>
    <mc:Fallback>
      <p:transition spd="slow" advTm="5000">
        <p:split orient="vert" dir="in"/>
        <p:sndAc>
          <p:stSnd>
            <p:snd r:embed="rId1" name="push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5000">
        <p:split orient="vert" dir="in"/>
        <p:sndAc>
          <p:stSnd>
            <p:snd r:embed="rId1" name="push.wav"/>
          </p:stSnd>
        </p:sndAc>
      </p:transition>
    </mc:Choice>
    <mc:Fallback>
      <p:transition spd="slow" advTm="5000">
        <p:split orient="vert" dir="in"/>
        <p:sndAc>
          <p:stSnd>
            <p:snd r:embed="rId1" name="push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5000">
        <p:split orient="vert" dir="in"/>
        <p:sndAc>
          <p:stSnd>
            <p:snd r:embed="rId1" name="push.wav"/>
          </p:stSnd>
        </p:sndAc>
      </p:transition>
    </mc:Choice>
    <mc:Fallback>
      <p:transition spd="slow" advTm="5000">
        <p:split orient="vert" dir="in"/>
        <p:sndAc>
          <p:stSnd>
            <p:snd r:embed="rId1" name="push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5000">
        <p:split orient="vert" dir="in"/>
        <p:sndAc>
          <p:stSnd>
            <p:snd r:embed="rId1" name="push.wav"/>
          </p:stSnd>
        </p:sndAc>
      </p:transition>
    </mc:Choice>
    <mc:Fallback>
      <p:transition spd="slow" advTm="5000">
        <p:split orient="vert" dir="in"/>
        <p:sndAc>
          <p:stSnd>
            <p:snd r:embed="rId1" name="push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5000">
        <p:split orient="vert" dir="in"/>
        <p:sndAc>
          <p:stSnd>
            <p:snd r:embed="rId1" name="push.wav"/>
          </p:stSnd>
        </p:sndAc>
      </p:transition>
    </mc:Choice>
    <mc:Fallback>
      <p:transition spd="slow" advTm="5000">
        <p:split orient="vert" dir="in"/>
        <p:sndAc>
          <p:stSnd>
            <p:snd r:embed="rId1" name="push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5000">
        <p:split orient="vert" dir="in"/>
        <p:sndAc>
          <p:stSnd>
            <p:snd r:embed="rId1" name="push.wav"/>
          </p:stSnd>
        </p:sndAc>
      </p:transition>
    </mc:Choice>
    <mc:Fallback>
      <p:transition spd="slow" advTm="5000">
        <p:split orient="vert" dir="in"/>
        <p:sndAc>
          <p:stSnd>
            <p:snd r:embed="rId1" name="push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750" advTm="5000">
        <p:split orient="vert" dir="in"/>
        <p:sndAc>
          <p:stSnd>
            <p:snd r:embed="rId13" name="push.wav"/>
          </p:stSnd>
        </p:sndAc>
      </p:transition>
    </mc:Choice>
    <mc:Fallback>
      <p:transition spd="slow" advTm="5000">
        <p:split orient="vert" dir="in"/>
        <p:sndAc>
          <p:stSnd>
            <p:snd r:embed="rId13" name="push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audio" Target="../media/audio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4.jpg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4B283CA0-8954-4D39-A47E-10DC8B88F0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3922643"/>
            <a:ext cx="8714046" cy="1192696"/>
          </a:xfrm>
        </p:spPr>
        <p:txBody>
          <a:bodyPr>
            <a:normAutofit fontScale="85000" lnSpcReduction="10000"/>
          </a:bodyPr>
          <a:lstStyle/>
          <a:p>
            <a:r>
              <a:rPr lang="es-AR" dirty="0"/>
              <a:t>Licenciatura en políticas y proyectos sociales.</a:t>
            </a:r>
          </a:p>
          <a:p>
            <a:r>
              <a:rPr lang="es-AR" dirty="0"/>
              <a:t>Eleonora </a:t>
            </a:r>
            <a:r>
              <a:rPr lang="es-AR" dirty="0" err="1"/>
              <a:t>Costanzo</a:t>
            </a:r>
            <a:r>
              <a:rPr lang="es-AR" dirty="0"/>
              <a:t> </a:t>
            </a:r>
            <a:r>
              <a:rPr lang="es-AR" dirty="0" err="1"/>
              <a:t>gomez</a:t>
            </a:r>
            <a:r>
              <a:rPr lang="es-AR" dirty="0"/>
              <a:t>  </a:t>
            </a:r>
          </a:p>
          <a:p>
            <a:r>
              <a:rPr lang="es-AR" dirty="0"/>
              <a:t>Convocatoria 2019-2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72CFB47-2067-44D8-A35A-53581787D7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3931" y="-1"/>
            <a:ext cx="5155095" cy="3286539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419DC0B-C19A-4932-94BA-41D359B1B5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9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4926">
        <p:split orient="vert" dir="in"/>
        <p:sndAc>
          <p:stSnd>
            <p:snd r:embed="rId4" name="drumroll.wav"/>
          </p:stSnd>
        </p:sndAc>
      </p:transition>
    </mc:Choice>
    <mc:Fallback>
      <p:transition spd="slow" advTm="4926">
        <p:split orient="vert" dir="in"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D6D97E-2E77-43AC-ABED-1F1E0B505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217" y="821635"/>
            <a:ext cx="9609706" cy="1046922"/>
          </a:xfrm>
        </p:spPr>
        <p:txBody>
          <a:bodyPr/>
          <a:lstStyle/>
          <a:p>
            <a:r>
              <a:rPr lang="es-AR" dirty="0"/>
              <a:t>Programa educativo políticas y proyectos sociales 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D8A0A36B-651E-45A5-9F69-BB40DEF5AB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7631112" y="2705100"/>
            <a:ext cx="2209800" cy="2066925"/>
          </a:xfrm>
        </p:spPr>
      </p:pic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FA8646AA-357C-4D11-BC9E-72FA6E9B6C9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AR" dirty="0"/>
              <a:t>El programa educativo de políticas y gestión de proyectos sociales, esta orientada a mejorar la calidad de vida de los ciudadanos.</a:t>
            </a:r>
          </a:p>
          <a:p>
            <a:r>
              <a:rPr lang="es-AR" dirty="0"/>
              <a:t>a través de la inserción de políticas publicas por medio de la aplicación de proyectos sociales con diferentes temáticas. </a:t>
            </a:r>
          </a:p>
          <a:p>
            <a:r>
              <a:rPr lang="es-AR" dirty="0"/>
              <a:t>Permitiéndote dar una solución a distintos problemas que se generan en la comunidad. </a:t>
            </a:r>
          </a:p>
          <a:p>
            <a:r>
              <a:rPr lang="es-AR" dirty="0"/>
              <a:t>La misma dura 8 semestres</a:t>
            </a:r>
          </a:p>
          <a:p>
            <a:endParaRPr lang="es-AR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07B6EC72-569E-46CC-B5E6-835E01D0BE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102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5867">
        <p:split orient="vert" dir="in"/>
        <p:sndAc>
          <p:stSnd>
            <p:snd r:embed="rId4" name="push.wav"/>
          </p:stSnd>
        </p:sndAc>
      </p:transition>
    </mc:Choice>
    <mc:Fallback>
      <p:transition spd="slow" advTm="5867">
        <p:split orient="vert" dir="in"/>
        <p:sndAc>
          <p:stSnd>
            <p:snd r:embed="rId4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B14C57-036F-43B6-B8CC-D4C46C6E1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440" y="67178"/>
            <a:ext cx="5532328" cy="2350497"/>
          </a:xfrm>
        </p:spPr>
        <p:txBody>
          <a:bodyPr>
            <a:normAutofit/>
          </a:bodyPr>
          <a:lstStyle/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 El graduado en la Licenciatura en Políticas y Proyectos sociales contara con una formación teórica-practica sólida.</a:t>
            </a:r>
            <a:b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poder gestionar proyectos en el ámbito del gobierno federal, estatal, municipal, así   como en el ámbito privado. </a:t>
            </a:r>
          </a:p>
        </p:txBody>
      </p:sp>
      <p:pic>
        <p:nvPicPr>
          <p:cNvPr id="11" name="Marcador de posición de imagen 10">
            <a:extLst>
              <a:ext uri="{FF2B5EF4-FFF2-40B4-BE49-F238E27FC236}">
                <a16:creationId xmlns:a16="http://schemas.microsoft.com/office/drawing/2014/main" id="{EF8D3947-0CB3-4DD4-8746-82F9749C6B6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37891" r="37891"/>
          <a:stretch>
            <a:fillRect/>
          </a:stretch>
        </p:blipFill>
        <p:spPr>
          <a:xfrm>
            <a:off x="8124389" y="1122543"/>
            <a:ext cx="2791171" cy="3753314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257AA60-79DD-40D2-93AE-732FA9E672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76440" y="3167270"/>
            <a:ext cx="5698293" cy="2517913"/>
          </a:xfrm>
        </p:spPr>
        <p:txBody>
          <a:bodyPr>
            <a:normAutofit fontScale="25000" lnSpcReduction="20000"/>
          </a:bodyPr>
          <a:lstStyle/>
          <a:p>
            <a:r>
              <a:rPr lang="es-AR" sz="6400" dirty="0">
                <a:latin typeface="Arial" panose="020B0604020202020204" pitchFamily="34" charset="0"/>
                <a:cs typeface="Arial" panose="020B0604020202020204" pitchFamily="34" charset="0"/>
              </a:rPr>
              <a:t>Promover la participación de los distintos actores sociales en sus ámbitos de acción. impulsar las relaciones intergubernamentales para la realización de proyectos sociales. </a:t>
            </a:r>
          </a:p>
          <a:p>
            <a:r>
              <a:rPr lang="es-AR" sz="6400" dirty="0">
                <a:latin typeface="Arial" panose="020B0604020202020204" pitchFamily="34" charset="0"/>
                <a:cs typeface="Arial" panose="020B0604020202020204" pitchFamily="34" charset="0"/>
              </a:rPr>
              <a:t>Utilizar las metodologías de evaluación en la formulación de proyectos. </a:t>
            </a:r>
          </a:p>
          <a:p>
            <a:r>
              <a:rPr lang="es-AR" sz="6400" dirty="0">
                <a:latin typeface="Arial" panose="020B0604020202020204" pitchFamily="34" charset="0"/>
                <a:cs typeface="Arial" panose="020B0604020202020204" pitchFamily="34" charset="0"/>
              </a:rPr>
              <a:t>Formular sistemas de indicadores sociales para el monitoreo y evaluación de las políticas públicas sociales en los ámbitos nacional y local</a:t>
            </a:r>
          </a:p>
          <a:p>
            <a:endParaRPr lang="es-AR" dirty="0"/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A4AAE38A-56CF-4EF7-B9A9-E4F061CB5595}"/>
              </a:ext>
            </a:extLst>
          </p:cNvPr>
          <p:cNvSpPr/>
          <p:nvPr/>
        </p:nvSpPr>
        <p:spPr>
          <a:xfrm>
            <a:off x="973030" y="1644018"/>
            <a:ext cx="303409" cy="2915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F8C98FD1-8BDF-4C0C-9D46-C4BEEE0DBCDB}"/>
              </a:ext>
            </a:extLst>
          </p:cNvPr>
          <p:cNvSpPr/>
          <p:nvPr/>
        </p:nvSpPr>
        <p:spPr>
          <a:xfrm>
            <a:off x="973029" y="796389"/>
            <a:ext cx="303409" cy="2915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EA6A5679-4702-42AD-B49B-97177B9EE185}"/>
              </a:ext>
            </a:extLst>
          </p:cNvPr>
          <p:cNvSpPr/>
          <p:nvPr/>
        </p:nvSpPr>
        <p:spPr>
          <a:xfrm>
            <a:off x="973031" y="3204000"/>
            <a:ext cx="303409" cy="3373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A28D56D6-7AEF-4831-B7C2-5E7DAB74B885}"/>
              </a:ext>
            </a:extLst>
          </p:cNvPr>
          <p:cNvSpPr/>
          <p:nvPr/>
        </p:nvSpPr>
        <p:spPr>
          <a:xfrm>
            <a:off x="993913" y="4257548"/>
            <a:ext cx="314730" cy="3373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C023C123-A0EB-463E-9E98-5E59E08CA976}"/>
              </a:ext>
            </a:extLst>
          </p:cNvPr>
          <p:cNvSpPr/>
          <p:nvPr/>
        </p:nvSpPr>
        <p:spPr>
          <a:xfrm flipV="1">
            <a:off x="992760" y="4875856"/>
            <a:ext cx="314730" cy="3373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06728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10304">
        <p:split orient="vert" dir="in"/>
        <p:sndAc>
          <p:stSnd>
            <p:snd r:embed="rId2" name="push.wav"/>
          </p:stSnd>
        </p:sndAc>
      </p:transition>
    </mc:Choice>
    <mc:Fallback>
      <p:transition spd="slow" advTm="10304">
        <p:split orient="vert" dir="in"/>
        <p:sndAc>
          <p:stSnd>
            <p:snd r:embed="rId2" name="push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A67868F-D6D1-47D7-AF75-2EAC1DCD8223}"/>
              </a:ext>
            </a:extLst>
          </p:cNvPr>
          <p:cNvSpPr/>
          <p:nvPr/>
        </p:nvSpPr>
        <p:spPr>
          <a:xfrm>
            <a:off x="278296" y="265044"/>
            <a:ext cx="841513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Impacto de la carrera en la comunidad:</a:t>
            </a:r>
          </a:p>
          <a:p>
            <a:endParaRPr 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Mejorar los canales de comunicación entre la comunidad y los distintos organismos gubernamentales.</a:t>
            </a:r>
          </a:p>
          <a:p>
            <a:pPr marL="285750" indent="-285750">
              <a:buFontTx/>
              <a:buChar char="-"/>
            </a:pPr>
            <a:endParaRPr 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Gestión de proyectos para resolver demandas sociales.</a:t>
            </a:r>
          </a:p>
          <a:p>
            <a:pPr marL="285750" indent="-285750">
              <a:buFontTx/>
              <a:buChar char="-"/>
            </a:pPr>
            <a:endParaRPr 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Establecer y dar continuidad a distintas políticas publicas </a:t>
            </a:r>
          </a:p>
          <a:p>
            <a:endParaRPr 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 Promueve la participación de los actores sociales en sus diferentes ámbitos de acción para lograr el Desarrollo Social.</a:t>
            </a:r>
          </a:p>
          <a:p>
            <a:pPr marL="285750" indent="-285750">
              <a:buFontTx/>
              <a:buChar char="-"/>
            </a:pPr>
            <a:endParaRPr 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CF9FEDA-CB59-4C1A-899A-E1119D8CF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8139" y="3429000"/>
            <a:ext cx="3723861" cy="258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699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8007">
        <p:split orient="vert" dir="in"/>
        <p:sndAc>
          <p:stSnd>
            <p:snd r:embed="rId2" name="push.wav"/>
          </p:stSnd>
        </p:sndAc>
      </p:transition>
    </mc:Choice>
    <mc:Fallback>
      <p:transition spd="slow" advTm="8007">
        <p:split orient="vert" dir="in"/>
        <p:sndAc>
          <p:stSnd>
            <p:snd r:embed="rId2" name="push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075521-93A2-4FBB-97AF-E04BFBC12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AR" dirty="0"/>
              <a:t>Centrado en el estudiante: Coloca al estudiante como el centro del quehacer educativo, al concebirlo como el actor principal del mismo.</a:t>
            </a:r>
          </a:p>
          <a:p>
            <a:r>
              <a:rPr lang="es-AR" dirty="0"/>
              <a:t>Flexible: El estudiante organiza y decide su ritmo de estudio; además que tienen la libertad de elegir el grado académico que quiera alcanzar o el que más se acomode a sus necesidades personales.</a:t>
            </a:r>
          </a:p>
          <a:p>
            <a:r>
              <a:rPr lang="es-AR" dirty="0"/>
              <a:t>Inclusivo: Ha sido diseñado para atender a personas con algún tipo de discapacidad motriz, auditiva y visual, atiende a jóvenes recién egresados del nivel medio superior y a personas que llevan mucho tiempo fuera del ámbito escolar.</a:t>
            </a:r>
          </a:p>
          <a:p>
            <a:r>
              <a:rPr lang="es-AR" dirty="0"/>
              <a:t>Utiliza tecnología de vanguardia: El programa ha sido dotado de infraestructura tecnológica con equipo de vanguardia, con la finalidad de crear las condiciones que optimicen todos los procesos educativos, académicos y administrativos.</a:t>
            </a:r>
          </a:p>
          <a:p>
            <a:r>
              <a:rPr lang="es-AR" dirty="0"/>
              <a:t>Accesible: Los estudiantes pueden realizar sus actividades desde cualquier lugar y en cualquier momento.</a:t>
            </a:r>
          </a:p>
          <a:p>
            <a:r>
              <a:rPr lang="es-AR" dirty="0"/>
              <a:t>Interactivo: La interactividad del modelo está garantizada, no sólo por la posibilidad de que el estudiante interactúe con el Docente en línea, sino también por la incorporación del aprendizaje colaborativo con miras a promover la formación de redes de conocimiento entre los mismos estudiantes.</a:t>
            </a:r>
          </a:p>
          <a:p>
            <a:endParaRPr lang="es-AR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C7E1337-70D3-402A-B8B8-7DF90596D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505" y="0"/>
            <a:ext cx="4605252" cy="2957035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B8D1C722-90FB-48B7-90F2-B8F3D658B7C7}"/>
              </a:ext>
            </a:extLst>
          </p:cNvPr>
          <p:cNvSpPr/>
          <p:nvPr/>
        </p:nvSpPr>
        <p:spPr>
          <a:xfrm>
            <a:off x="1333104" y="3429000"/>
            <a:ext cx="22847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/>
              <a:t>Ventajas de estudiar en la UNADM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B5E24C92-95FA-4989-89F5-4E1332D49AB5}"/>
              </a:ext>
            </a:extLst>
          </p:cNvPr>
          <p:cNvSpPr/>
          <p:nvPr/>
        </p:nvSpPr>
        <p:spPr>
          <a:xfrm>
            <a:off x="3617844" y="3429000"/>
            <a:ext cx="887895" cy="6463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96535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5893">
        <p:split orient="vert" dir="in"/>
        <p:sndAc>
          <p:stSnd>
            <p:snd r:embed="rId2" name="push.wav"/>
          </p:stSnd>
        </p:sndAc>
      </p:transition>
    </mc:Choice>
    <mc:Fallback>
      <p:transition spd="slow" advTm="5893">
        <p:split orient="vert" dir="in"/>
        <p:sndAc>
          <p:stSnd>
            <p:snd r:embed="rId2" name="push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65</TotalTime>
  <Words>420</Words>
  <Application>Microsoft Office PowerPoint</Application>
  <PresentationFormat>Panorámica</PresentationFormat>
  <Paragraphs>28</Paragraphs>
  <Slides>5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Arial</vt:lpstr>
      <vt:lpstr>Gill Sans MT</vt:lpstr>
      <vt:lpstr>Galería</vt:lpstr>
      <vt:lpstr>Presentación de PowerPoint</vt:lpstr>
      <vt:lpstr>Programa educativo políticas y proyectos sociales </vt:lpstr>
      <vt:lpstr> El graduado en la Licenciatura en Políticas y Proyectos sociales contara con una formación teórica-practica sólida.  poder gestionar proyectos en el ámbito del gobierno federal, estatal, municipal, así   como en el ámbito privado.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eleon</dc:creator>
  <cp:lastModifiedBy> </cp:lastModifiedBy>
  <cp:revision>1</cp:revision>
  <dcterms:created xsi:type="dcterms:W3CDTF">2019-04-30T13:09:08Z</dcterms:created>
  <dcterms:modified xsi:type="dcterms:W3CDTF">2019-04-30T14:14:10Z</dcterms:modified>
</cp:coreProperties>
</file>